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417D-339A-4CD6-867C-19F9486AA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5CAE5-2899-4B01-99D2-3E31301E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0AF3-62AD-4C7C-ABC9-BBD88685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70F47-0041-4811-A83C-362FE6BF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E344-2E76-4357-A8F9-3253FC84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8C4C-F499-4C43-AB09-BE11E8A1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FBDEA-FD03-41B4-BF78-E6886590F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1E00-2F28-43C3-9E7C-25F0B464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72E3A-A911-40C5-BD78-D95D5AB9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281D3-3639-44B3-BF6A-786066CA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1A7DA-83A0-4C99-B03C-840304782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D96FE-A3C5-4532-AE81-815870F3F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14861-9453-42AD-9759-14774F7D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86883-CEAD-4EA1-B2AF-505EA472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BDE7E-21BD-4CAC-BCFF-157551E1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1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06EE-41D6-48DB-B30E-DAC0CCD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B203-FFCD-4E45-9AAA-F4BF5E1C2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B671-0713-4D77-9570-377312C7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E6CCC-8AA1-4F8F-9254-EA976896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E7DC-4792-4D7D-8D90-8105A3E6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7F84-A0BA-42C4-A8E9-B6813F88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80669-D694-4871-A9CE-990E1746D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AB95-9A8A-4D23-B3E5-C2B94BEF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DD81-92A6-463C-9BEE-8C6AA518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46B80-8715-488C-B8A5-44AF8E88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9485-5D85-4CD8-B96E-0E11419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B759-CB77-44FD-B2AA-587D32CCA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1B8FE-E42C-48E1-8813-A0254FCA6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79ECA-4BC4-43F3-8556-D2AFDB7D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EFEC8-54B0-4090-A282-B45021EE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F8771-D64E-41AB-BEDA-557CA184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0131-F986-47F3-8A32-23CA0642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F60B8-7E0A-420F-93FA-923606C3C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1A628-D7CC-427B-BA0C-ACD46E191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2515C-BF11-44CB-8EA9-3C6ECCC71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DB8C8-E758-42C6-949B-AC875A8D1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E670C-529E-4F41-8D7C-62DF9E44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216A3-E050-4C11-AC52-17365D18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45EF2-F8CB-45C6-9D39-A09596DC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F9A1-26AC-4129-9ADC-590F495C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70271-157D-4E28-BFC2-6E7F7175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D363-78D6-4602-AEB0-03847BA4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1FEFE-414F-42C5-86AC-C88AE1E2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C3A18-1A49-4344-B610-0D7AADD5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22130-FC2D-40C3-8278-5F550A2D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7E6D3-0DC3-41C1-9C1B-2763B08B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05A0-684D-430C-BCDA-B2CD4352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4613-718B-4115-B514-16F7AA07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0C7FA-27C1-4FF7-A4DA-A9041BDF3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D4A2-875F-4439-9DC1-675E30F4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7AD46-2BA0-4AFD-9C0A-3DDA6EE1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58DB8-0B9E-4BEF-8803-D03BF2B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A716-8B1E-4149-A28F-323225F1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541CE-7D73-464E-AA66-1E2D0E3E2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ED3CB-521D-41A2-81BF-5971CC5BF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AB96-3B7C-4BC1-984D-28834F2E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5FB9B-00D5-4FF0-89B6-AFF9C96A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1192C-AC7F-4D97-AB7E-EB545959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4746F-A270-45A9-9B66-0A7A29BA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88C4F-6CCC-472A-8CA7-835BB35F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A7605-0CE0-47E9-827D-62A218BE6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B9C6-522E-40F7-A81F-50A54FCF8715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206A9-FCF9-499B-8965-223250C6D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0CEBD-A71A-46BA-AA45-D10C708D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AE1F-CD7D-4F0D-892D-0E766CD4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mo.gov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7F56-696B-4F85-B7FA-B3BFD637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0"/>
            <a:ext cx="12085983" cy="132521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Step by Step Instructions to View ESEA Consolidated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3829-EBBA-4018-8E40-A1FDC54F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897"/>
            <a:ext cx="10515600" cy="5439103"/>
          </a:xfrm>
        </p:spPr>
        <p:txBody>
          <a:bodyPr>
            <a:normAutofit/>
          </a:bodyPr>
          <a:lstStyle/>
          <a:p>
            <a:r>
              <a:rPr lang="en-US" sz="1600" dirty="0"/>
              <a:t>Go to the DESE web application log-in page (directly at apps.dese.mo.gov/</a:t>
            </a:r>
            <a:r>
              <a:rPr lang="en-US" sz="1600" dirty="0" err="1"/>
              <a:t>WebLogin</a:t>
            </a:r>
            <a:r>
              <a:rPr lang="en-US" sz="1600" dirty="0"/>
              <a:t>/Login.aspx or from the DESE homepage at </a:t>
            </a:r>
            <a:r>
              <a:rPr lang="en-US" sz="1600" dirty="0">
                <a:hlinkClick r:id="rId2"/>
              </a:rPr>
              <a:t>https://dese.mo.gov</a:t>
            </a:r>
            <a:r>
              <a:rPr lang="en-US" sz="1600" dirty="0"/>
              <a:t> then choose “Web application”.)</a:t>
            </a:r>
          </a:p>
          <a:p>
            <a:r>
              <a:rPr lang="en-US" sz="1600" dirty="0"/>
              <a:t>Choose “</a:t>
            </a:r>
            <a:r>
              <a:rPr lang="en-US" sz="1600" b="1" dirty="0"/>
              <a:t>View Public Application</a:t>
            </a:r>
            <a:r>
              <a:rPr lang="en-US" sz="1600" dirty="0"/>
              <a:t>”</a:t>
            </a:r>
          </a:p>
          <a:p>
            <a:r>
              <a:rPr lang="en-US" sz="1600" dirty="0"/>
              <a:t>Choose “</a:t>
            </a:r>
            <a:r>
              <a:rPr lang="en-US" sz="1600" b="1" dirty="0" err="1"/>
              <a:t>ePeGS</a:t>
            </a:r>
            <a:r>
              <a:rPr lang="en-US" sz="1600" dirty="0"/>
              <a:t>”</a:t>
            </a:r>
          </a:p>
          <a:p>
            <a:r>
              <a:rPr lang="en-US" sz="1600" dirty="0"/>
              <a:t>Choose the appropriate Charter LEA by using code or alphabetical listing.  Press “</a:t>
            </a:r>
            <a:r>
              <a:rPr lang="en-US" sz="1600" b="1" dirty="0"/>
              <a:t>Select</a:t>
            </a:r>
            <a:r>
              <a:rPr lang="en-US" sz="1600" dirty="0"/>
              <a:t>”</a:t>
            </a:r>
          </a:p>
          <a:p>
            <a:r>
              <a:rPr lang="en-US" sz="1600" dirty="0"/>
              <a:t>Choose “</a:t>
            </a:r>
            <a:r>
              <a:rPr lang="en-US" sz="1600" b="1" dirty="0"/>
              <a:t>Funding Application”</a:t>
            </a:r>
            <a:r>
              <a:rPr lang="en-US" sz="1600" dirty="0"/>
              <a:t> from side menu or center menu</a:t>
            </a:r>
          </a:p>
          <a:p>
            <a:r>
              <a:rPr lang="en-US" sz="1600" dirty="0"/>
              <a:t>Choose “</a:t>
            </a:r>
            <a:r>
              <a:rPr lang="en-US" sz="1600" b="1" dirty="0"/>
              <a:t>Quality Schools</a:t>
            </a:r>
            <a:r>
              <a:rPr lang="en-US" sz="1600" dirty="0"/>
              <a:t>” from side menu or center menu</a:t>
            </a:r>
          </a:p>
          <a:p>
            <a:r>
              <a:rPr lang="en-US" sz="1600" dirty="0"/>
              <a:t>Choose “</a:t>
            </a:r>
            <a:r>
              <a:rPr lang="en-US" sz="1600" b="1" dirty="0"/>
              <a:t>ESEA Consolidated</a:t>
            </a:r>
            <a:r>
              <a:rPr lang="en-US" sz="1600" dirty="0"/>
              <a:t>” from side menu or center menu</a:t>
            </a:r>
          </a:p>
          <a:p>
            <a:r>
              <a:rPr lang="en-US" sz="1600" dirty="0"/>
              <a:t>Choose “</a:t>
            </a:r>
            <a:r>
              <a:rPr lang="en-US" sz="1600" b="1" dirty="0"/>
              <a:t>Budget Application View</a:t>
            </a:r>
            <a:r>
              <a:rPr lang="en-US" sz="1600" dirty="0"/>
              <a:t>”</a:t>
            </a:r>
          </a:p>
          <a:p>
            <a:r>
              <a:rPr lang="en-US" sz="1600" dirty="0"/>
              <a:t>Choose </a:t>
            </a:r>
            <a:r>
              <a:rPr lang="en-US" sz="1600" b="1" dirty="0"/>
              <a:t>latest approved Version</a:t>
            </a:r>
          </a:p>
          <a:p>
            <a:r>
              <a:rPr lang="en-US" sz="1600" dirty="0"/>
              <a:t>Choose “</a:t>
            </a:r>
            <a:r>
              <a:rPr lang="en-US" sz="1600" b="1" dirty="0"/>
              <a:t>ESEA Consolidated Plan</a:t>
            </a:r>
            <a:r>
              <a:rPr lang="en-US" sz="1600" dirty="0"/>
              <a:t>” from side menu</a:t>
            </a:r>
          </a:p>
          <a:p>
            <a:r>
              <a:rPr lang="en-US" sz="1600" dirty="0"/>
              <a:t>Choose “</a:t>
            </a:r>
            <a:r>
              <a:rPr lang="en-US" sz="1600" b="1" dirty="0"/>
              <a:t>School Level”</a:t>
            </a:r>
          </a:p>
          <a:p>
            <a:r>
              <a:rPr lang="en-US" sz="1600" b="1" dirty="0"/>
              <a:t>Choose the school that you would like to view.</a:t>
            </a:r>
          </a:p>
          <a:p>
            <a:r>
              <a:rPr lang="en-US" sz="1600" b="1" dirty="0"/>
              <a:t>Choose the View Button beside which portion(s) of the plan that you would like to see</a:t>
            </a:r>
          </a:p>
          <a:p>
            <a:r>
              <a:rPr lang="en-US" sz="1600" b="1" dirty="0"/>
              <a:t>Choose “Print Preview”  - this will allow you to see the plan on screen or you can choose to “Print” the plan. </a:t>
            </a:r>
          </a:p>
        </p:txBody>
      </p:sp>
    </p:spTree>
    <p:extLst>
      <p:ext uri="{BB962C8B-B14F-4D97-AF65-F5344CB8AC3E}">
        <p14:creationId xmlns:p14="http://schemas.microsoft.com/office/powerpoint/2010/main" val="49371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4BB61-5623-44EC-B8E2-32EBE742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" y="1079261"/>
            <a:ext cx="12192000" cy="39109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CCD1BB-6611-46FD-9877-9047464F26E0}"/>
              </a:ext>
            </a:extLst>
          </p:cNvPr>
          <p:cNvSpPr/>
          <p:nvPr/>
        </p:nvSpPr>
        <p:spPr>
          <a:xfrm>
            <a:off x="2451652" y="3246784"/>
            <a:ext cx="1550505" cy="371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8C55F-CC02-4A17-8D8E-42324CA5B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7247" r="50001" b="19805"/>
          <a:stretch/>
        </p:blipFill>
        <p:spPr>
          <a:xfrm>
            <a:off x="537964" y="185513"/>
            <a:ext cx="3895888" cy="57888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ED42349-50F4-40EE-944F-909BC1CE4672}"/>
              </a:ext>
            </a:extLst>
          </p:cNvPr>
          <p:cNvSpPr/>
          <p:nvPr/>
        </p:nvSpPr>
        <p:spPr>
          <a:xfrm>
            <a:off x="1868557" y="2971800"/>
            <a:ext cx="2319131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B7E28-E3DA-457D-95BF-170FE9056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6" t="1243" r="38576" b="15866"/>
          <a:stretch/>
        </p:blipFill>
        <p:spPr>
          <a:xfrm>
            <a:off x="1868557" y="102686"/>
            <a:ext cx="6732115" cy="315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BFE541-DCF7-42DD-9D08-B4076E3EB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4" t="-16110" r="29126" b="46497"/>
          <a:stretch/>
        </p:blipFill>
        <p:spPr>
          <a:xfrm>
            <a:off x="1086672" y="3584714"/>
            <a:ext cx="7682622" cy="24251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EABA6D-819C-4499-9720-54257737AAB6}"/>
              </a:ext>
            </a:extLst>
          </p:cNvPr>
          <p:cNvSpPr/>
          <p:nvPr/>
        </p:nvSpPr>
        <p:spPr>
          <a:xfrm>
            <a:off x="4293705" y="1679703"/>
            <a:ext cx="2319131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2AE54F3-355C-4F15-B63B-183E0595C704}"/>
              </a:ext>
            </a:extLst>
          </p:cNvPr>
          <p:cNvSpPr/>
          <p:nvPr/>
        </p:nvSpPr>
        <p:spPr>
          <a:xfrm>
            <a:off x="2659118" y="46665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0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32740-3D3A-475B-930C-9826030F9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515" r="22174" b="-1"/>
          <a:stretch/>
        </p:blipFill>
        <p:spPr>
          <a:xfrm>
            <a:off x="92766" y="775268"/>
            <a:ext cx="11779747" cy="41048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CE4FCD0-A0FA-4CC8-BE82-2BF24D96559F}"/>
              </a:ext>
            </a:extLst>
          </p:cNvPr>
          <p:cNvSpPr/>
          <p:nvPr/>
        </p:nvSpPr>
        <p:spPr>
          <a:xfrm>
            <a:off x="0" y="1494173"/>
            <a:ext cx="344556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175838-6FF3-4ABF-8CAC-57B81401ADA6}"/>
              </a:ext>
            </a:extLst>
          </p:cNvPr>
          <p:cNvSpPr/>
          <p:nvPr/>
        </p:nvSpPr>
        <p:spPr>
          <a:xfrm>
            <a:off x="92766" y="2103773"/>
            <a:ext cx="2319131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374B50-7C4F-4273-91B5-0E6FE8104F9B}"/>
              </a:ext>
            </a:extLst>
          </p:cNvPr>
          <p:cNvSpPr/>
          <p:nvPr/>
        </p:nvSpPr>
        <p:spPr>
          <a:xfrm>
            <a:off x="8507895" y="2537789"/>
            <a:ext cx="1099931" cy="762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9494F1-C51B-4E22-8EF3-9E56F5156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970" b="32947"/>
          <a:stretch/>
        </p:blipFill>
        <p:spPr>
          <a:xfrm>
            <a:off x="1668859" y="1510748"/>
            <a:ext cx="8848784" cy="45985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0DEB66-AA16-49FD-A141-D48DBF857031}"/>
              </a:ext>
            </a:extLst>
          </p:cNvPr>
          <p:cNvSpPr/>
          <p:nvPr/>
        </p:nvSpPr>
        <p:spPr>
          <a:xfrm>
            <a:off x="1668859" y="1417982"/>
            <a:ext cx="1734207" cy="4309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80918E-4B17-4AA6-B5AA-CFD983383ADD}"/>
              </a:ext>
            </a:extLst>
          </p:cNvPr>
          <p:cNvSpPr/>
          <p:nvPr/>
        </p:nvSpPr>
        <p:spPr>
          <a:xfrm>
            <a:off x="5121051" y="5201708"/>
            <a:ext cx="1734207" cy="907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9274586-B54F-47C4-ABF4-45C135A3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659" y="243085"/>
            <a:ext cx="6287377" cy="62873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43252D2-FE0F-44D0-8FB8-F1B3B842B518}"/>
              </a:ext>
            </a:extLst>
          </p:cNvPr>
          <p:cNvSpPr/>
          <p:nvPr/>
        </p:nvSpPr>
        <p:spPr>
          <a:xfrm>
            <a:off x="2729949" y="3715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5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50BD1-3ADC-480D-BEAE-5A8786F4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6" y="771154"/>
            <a:ext cx="10726647" cy="53156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C871E15-0F3F-44AF-A996-2AB8D4D215C9}"/>
              </a:ext>
            </a:extLst>
          </p:cNvPr>
          <p:cNvSpPr/>
          <p:nvPr/>
        </p:nvSpPr>
        <p:spPr>
          <a:xfrm>
            <a:off x="5843751" y="5097516"/>
            <a:ext cx="2522484" cy="768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9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D77D1-E187-4383-8140-59221BD1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57" y="1724257"/>
            <a:ext cx="11069595" cy="372479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B7D7F5-339C-48B7-9029-9950B1474DD8}"/>
              </a:ext>
            </a:extLst>
          </p:cNvPr>
          <p:cNvSpPr/>
          <p:nvPr/>
        </p:nvSpPr>
        <p:spPr>
          <a:xfrm>
            <a:off x="956440" y="3773214"/>
            <a:ext cx="1198181" cy="294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82608-7E8A-4C35-9291-1E982C5BC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78" t="12633" r="-1559" b="22691"/>
          <a:stretch/>
        </p:blipFill>
        <p:spPr>
          <a:xfrm>
            <a:off x="0" y="7"/>
            <a:ext cx="12381186" cy="25014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8E7F68C-5975-47DD-8D77-D939FEAB0CE5}"/>
              </a:ext>
            </a:extLst>
          </p:cNvPr>
          <p:cNvSpPr/>
          <p:nvPr/>
        </p:nvSpPr>
        <p:spPr>
          <a:xfrm>
            <a:off x="4658060" y="1516828"/>
            <a:ext cx="1043493" cy="921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81CFA-405F-42C5-A9A7-E744D3E54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7" t="-634"/>
          <a:stretch/>
        </p:blipFill>
        <p:spPr>
          <a:xfrm>
            <a:off x="2485017" y="2592594"/>
            <a:ext cx="5054585" cy="408252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67B73EF-85F7-4E7A-A37E-3B27E9B973B6}"/>
              </a:ext>
            </a:extLst>
          </p:cNvPr>
          <p:cNvSpPr/>
          <p:nvPr/>
        </p:nvSpPr>
        <p:spPr>
          <a:xfrm>
            <a:off x="258184" y="16351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04EB1-C834-4163-965D-5BBB637F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77" y="1197838"/>
            <a:ext cx="11303847" cy="44623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1E7759-CFA0-4E95-9788-27675FCF30C2}"/>
              </a:ext>
            </a:extLst>
          </p:cNvPr>
          <p:cNvSpPr/>
          <p:nvPr/>
        </p:nvSpPr>
        <p:spPr>
          <a:xfrm>
            <a:off x="622852" y="3429000"/>
            <a:ext cx="1974574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139008-C9A1-4916-A3EB-CEEA1C5C212B}"/>
              </a:ext>
            </a:extLst>
          </p:cNvPr>
          <p:cNvSpPr/>
          <p:nvPr/>
        </p:nvSpPr>
        <p:spPr>
          <a:xfrm>
            <a:off x="6566452" y="3836506"/>
            <a:ext cx="284921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48F4-E9F7-493F-83EF-5D63A3D3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3" y="874154"/>
            <a:ext cx="12136353" cy="546087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B7F8FD5-7894-4346-B8CF-A79354890F1F}"/>
              </a:ext>
            </a:extLst>
          </p:cNvPr>
          <p:cNvSpPr/>
          <p:nvPr/>
        </p:nvSpPr>
        <p:spPr>
          <a:xfrm>
            <a:off x="225287" y="3604592"/>
            <a:ext cx="1338470" cy="450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50CFCF-1E9B-4CDE-ADE1-046128B4F5C7}"/>
              </a:ext>
            </a:extLst>
          </p:cNvPr>
          <p:cNvSpPr/>
          <p:nvPr/>
        </p:nvSpPr>
        <p:spPr>
          <a:xfrm>
            <a:off x="3485322" y="2862470"/>
            <a:ext cx="1842052" cy="410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C1C3B-2DAE-4308-A3C4-68C15051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58" y="356210"/>
            <a:ext cx="9913670" cy="64967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D89722-6E38-4557-BB26-D01B0A7E6BCE}"/>
              </a:ext>
            </a:extLst>
          </p:cNvPr>
          <p:cNvSpPr/>
          <p:nvPr/>
        </p:nvSpPr>
        <p:spPr>
          <a:xfrm>
            <a:off x="5035826" y="3922643"/>
            <a:ext cx="1590262" cy="384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3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79595-8E6A-43B8-9BF2-B4F21C87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643"/>
            <a:ext cx="12192000" cy="356271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E039CC-4ABC-4A40-8CAD-533A94F1D0BF}"/>
              </a:ext>
            </a:extLst>
          </p:cNvPr>
          <p:cNvSpPr/>
          <p:nvPr/>
        </p:nvSpPr>
        <p:spPr>
          <a:xfrm>
            <a:off x="1842052" y="3034748"/>
            <a:ext cx="1762540" cy="516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191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Step by Step Instructions to View ESEA Consolidated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Morff</dc:creator>
  <cp:lastModifiedBy>Elizabeth Morff</cp:lastModifiedBy>
  <cp:revision>12</cp:revision>
  <cp:lastPrinted>2021-02-10T19:03:21Z</cp:lastPrinted>
  <dcterms:created xsi:type="dcterms:W3CDTF">2021-02-10T15:55:20Z</dcterms:created>
  <dcterms:modified xsi:type="dcterms:W3CDTF">2021-02-10T19:10:05Z</dcterms:modified>
</cp:coreProperties>
</file>